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2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2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803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0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0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561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2821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74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>
                    <a:lumMod val="9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73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72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91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405079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1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1">
              <a:lumMod val="50000"/>
              <a:lumOff val="5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61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64B5EC1-48C9-46A6-B6DA-D62C1C536B85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5046A80-051A-4A7E-BB6A-7093DA25C9E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1667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4412DB-89D0-2B5A-35BB-2324ED9D0C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682" y="4176216"/>
            <a:ext cx="2434758" cy="176056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Compare Pricing and Format Options</a:t>
            </a:r>
            <a:br>
              <a:rPr lang="en-US" dirty="0"/>
            </a:b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Select “Find Course Materials” </a:t>
            </a: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Content Placeholder 6" descr="A screen shot of the home page of mst.bncollege.com showing selection of &quot;Find Course Materials&quot; under the menu item &quot;Course Materials &amp; Textbooks&quot;.">
            <a:extLst>
              <a:ext uri="{FF2B5EF4-FFF2-40B4-BE49-F238E27FC236}">
                <a16:creationId xmlns:a16="http://schemas.microsoft.com/office/drawing/2014/main" id="{7B5B3489-D75B-5ACB-1F3C-18A7612CA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288" y="634619"/>
            <a:ext cx="7963109" cy="50701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12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302E12-6E3F-F49E-A7C4-177703809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6E014A-CD73-5814-A105-2F3B13D03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8454" y="4339989"/>
            <a:ext cx="2434758" cy="176056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Compare Pricing and Format Options</a:t>
            </a:r>
            <a:br>
              <a:rPr lang="en-US" dirty="0"/>
            </a:b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Select “OPTOUT” term from the term selector </a:t>
            </a: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A screenshot of the Find Course Materials page showing a drop down selection tool for the &quot;Term&quot;.">
            <a:extLst>
              <a:ext uri="{FF2B5EF4-FFF2-40B4-BE49-F238E27FC236}">
                <a16:creationId xmlns:a16="http://schemas.microsoft.com/office/drawing/2014/main" id="{E4C48DCB-FC52-6ED3-D0B1-E228045059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65426" y="337193"/>
            <a:ext cx="6359857" cy="5830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08889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42489-DA20-BEBA-7567-77AF27A06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BD99EC-ACF3-10DC-8299-0114A171A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2998" y="4442347"/>
            <a:ext cx="2434758" cy="176056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Compare Pricing and Format Options</a:t>
            </a:r>
            <a:br>
              <a:rPr lang="en-US" dirty="0"/>
            </a:b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Add Department, Course #, and Section Information </a:t>
            </a:r>
            <a:br>
              <a:rPr lang="en-US" sz="2400" b="1" dirty="0">
                <a:solidFill>
                  <a:schemeClr val="tx2">
                    <a:lumMod val="75000"/>
                  </a:schemeClr>
                </a:solidFill>
              </a:rPr>
            </a:br>
            <a:endParaRPr lang="en-US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Content Placeholder 4" descr="A screenshot of the Find Course Materials page showing the department, course number and section number filled in.&#10;&#10;">
            <a:extLst>
              <a:ext uri="{FF2B5EF4-FFF2-40B4-BE49-F238E27FC236}">
                <a16:creationId xmlns:a16="http://schemas.microsoft.com/office/drawing/2014/main" id="{77831202-A1EF-9E12-B51C-E5BBF352B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271" r="2023"/>
          <a:stretch>
            <a:fillRect/>
          </a:stretch>
        </p:blipFill>
        <p:spPr>
          <a:xfrm>
            <a:off x="1153236" y="285696"/>
            <a:ext cx="6432509" cy="5835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63768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99000"/>
                <a:satMod val="140000"/>
              </a:schemeClr>
            </a:gs>
            <a:gs pos="65000">
              <a:schemeClr val="bg2">
                <a:tint val="100000"/>
                <a:shade val="80000"/>
                <a:satMod val="130000"/>
              </a:schemeClr>
            </a:gs>
            <a:gs pos="100000">
              <a:schemeClr val="bg2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F65ACE-30AC-A66E-19A5-5E5D0D8FB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B8E026F-4BE1-2009-18C9-C080035D2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7435" y="4619767"/>
            <a:ext cx="2478436" cy="1450757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Compare Pricing and Format Options</a:t>
            </a:r>
            <a:br>
              <a:rPr lang="en-US" dirty="0"/>
            </a:br>
            <a:br>
              <a:rPr lang="en-US" dirty="0"/>
            </a:br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See all available formats and pricing availability</a:t>
            </a:r>
          </a:p>
        </p:txBody>
      </p:sp>
      <p:pic>
        <p:nvPicPr>
          <p:cNvPr id="6" name="Content Placeholder 5" descr="A screenshot displaying a specific book for a course that was found with delivery options.">
            <a:extLst>
              <a:ext uri="{FF2B5EF4-FFF2-40B4-BE49-F238E27FC236}">
                <a16:creationId xmlns:a16="http://schemas.microsoft.com/office/drawing/2014/main" id="{F7DCEB63-D410-6819-032C-B8CCDDE95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3445" y="3712191"/>
            <a:ext cx="5936777" cy="2397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A screenshot displaying a specific book for a course that was found with delivery options.">
            <a:extLst>
              <a:ext uri="{FF2B5EF4-FFF2-40B4-BE49-F238E27FC236}">
                <a16:creationId xmlns:a16="http://schemas.microsoft.com/office/drawing/2014/main" id="{2A591821-668D-BEA4-CCC4-3A41EF835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268" y="191069"/>
            <a:ext cx="5943600" cy="3393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9787055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E3DA18C2-75F1-4980-A5F0-165F6F71DE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186</TotalTime>
  <Words>61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Calibri</vt:lpstr>
      <vt:lpstr>Calibri Light</vt:lpstr>
      <vt:lpstr>Retrospect</vt:lpstr>
      <vt:lpstr>Compare Pricing and Format Options  Select “Find Course Materials”  </vt:lpstr>
      <vt:lpstr>Compare Pricing and Format Options  Select “OPTOUT” term from the term selector  </vt:lpstr>
      <vt:lpstr>Compare Pricing and Format Options  Add Department, Course #, and Section Information  </vt:lpstr>
      <vt:lpstr>Compare Pricing and Format Options  See all available formats and pricing availability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 Scoggins</dc:creator>
  <cp:lastModifiedBy>Crull, Kimber</cp:lastModifiedBy>
  <cp:revision>2</cp:revision>
  <dcterms:created xsi:type="dcterms:W3CDTF">2025-07-31T19:55:32Z</dcterms:created>
  <dcterms:modified xsi:type="dcterms:W3CDTF">2025-08-06T18:05:24Z</dcterms:modified>
</cp:coreProperties>
</file>